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284" r:id="rId17"/>
    <p:sldId id="288" r:id="rId18"/>
    <p:sldId id="289" r:id="rId19"/>
    <p:sldId id="290" r:id="rId20"/>
    <p:sldId id="380" r:id="rId21"/>
    <p:sldId id="383" r:id="rId22"/>
    <p:sldId id="422" r:id="rId23"/>
    <p:sldId id="409" r:id="rId24"/>
    <p:sldId id="410" r:id="rId25"/>
    <p:sldId id="412" r:id="rId26"/>
    <p:sldId id="420" r:id="rId27"/>
    <p:sldId id="413" r:id="rId28"/>
    <p:sldId id="414" r:id="rId29"/>
    <p:sldId id="419" r:id="rId30"/>
    <p:sldId id="423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0DA513-64A5-44E0-BFE1-0A9D6652DC5C}" v="32" dt="2026-06-04T14:49:17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1512" y="1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49:17.091" v="1162"/>
      <pc:docMkLst>
        <pc:docMk/>
      </pc:docMkLst>
      <pc:sldChg chg="modSp mod ord modTransition">
        <pc:chgData name="Glen Jones" userId="e846aaca-4b24-4b13-b0d0-f2308e16b284" providerId="ADAL" clId="{ED47ACC3-9597-4D89-A1DC-43CF280EF274}" dt="2026-05-06T08:02:17.055" v="1115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6T08:02:17.055" v="1115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 modTransition">
        <pc:chgData name="Glen Jones" userId="e846aaca-4b24-4b13-b0d0-f2308e16b284" providerId="ADAL" clId="{ED47ACC3-9597-4D89-A1DC-43CF280EF274}" dt="2026-05-05T12:02:24.074" v="955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5T12:02:24.074" v="955" actId="20577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633708485" sldId="284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1482251407" sldId="288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201528743" sldId="289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3476394022" sldId="290"/>
        </pc:sldMkLst>
      </pc:sldChg>
      <pc:sldChg chg="modSp mod modTransition">
        <pc:chgData name="Glen Jones" userId="e846aaca-4b24-4b13-b0d0-f2308e16b284" providerId="ADAL" clId="{ED47ACC3-9597-4D89-A1DC-43CF280EF274}" dt="2026-05-05T11:03:26.483" v="856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05T11:03:26.483" v="856" actId="20577"/>
          <ac:spMkLst>
            <pc:docMk/>
            <pc:sldMk cId="559655287" sldId="295"/>
            <ac:spMk id="6" creationId="{731938AE-C7D9-634F-66A1-F3735A64F606}"/>
          </ac:spMkLst>
        </pc:spChg>
      </pc:sldChg>
      <pc:sldChg chg="addSp modSp mod modTransition modAnim">
        <pc:chgData name="Glen Jones" userId="e846aaca-4b24-4b13-b0d0-f2308e16b284" providerId="ADAL" clId="{ED47ACC3-9597-4D89-A1DC-43CF280EF274}" dt="2026-05-05T10:54:48.657" v="577"/>
        <pc:sldMkLst>
          <pc:docMk/>
          <pc:sldMk cId="3682351889" sldId="377"/>
        </pc:sldMkLst>
        <pc:spChg chg="mod">
          <ac:chgData name="Glen Jones" userId="e846aaca-4b24-4b13-b0d0-f2308e16b284" providerId="ADAL" clId="{ED47ACC3-9597-4D89-A1DC-43CF280EF274}" dt="2026-05-05T10:53:57.214" v="561" actId="14100"/>
          <ac:spMkLst>
            <pc:docMk/>
            <pc:sldMk cId="3682351889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5T10:54:40.352" v="574" actId="14100"/>
          <ac:spMkLst>
            <pc:docMk/>
            <pc:sldMk cId="3682351889" sldId="377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5T10:54:04.777" v="564" actId="1076"/>
          <ac:spMkLst>
            <pc:docMk/>
            <pc:sldMk cId="3682351889" sldId="377"/>
            <ac:spMk id="7" creationId="{9E4AE5D9-55E4-6C1F-D103-3A437FDA86F0}"/>
          </ac:spMkLst>
        </pc:spChg>
        <pc:graphicFrameChg chg="add mod modGraphic">
          <ac:chgData name="Glen Jones" userId="e846aaca-4b24-4b13-b0d0-f2308e16b284" providerId="ADAL" clId="{ED47ACC3-9597-4D89-A1DC-43CF280EF274}" dt="2026-05-05T10:54:37.615" v="573" actId="1076"/>
          <ac:graphicFrameMkLst>
            <pc:docMk/>
            <pc:sldMk cId="3682351889" sldId="377"/>
            <ac:graphicFrameMk id="2" creationId="{F5C553DB-7F20-5CC1-B283-2DB53DE7A995}"/>
          </ac:graphicFrameMkLst>
        </pc:graphicFrameChg>
        <pc:picChg chg="mod">
          <ac:chgData name="Glen Jones" userId="e846aaca-4b24-4b13-b0d0-f2308e16b284" providerId="ADAL" clId="{ED47ACC3-9597-4D89-A1DC-43CF280EF274}" dt="2026-05-05T10:54:01.747" v="563" actId="1076"/>
          <ac:picMkLst>
            <pc:docMk/>
            <pc:sldMk cId="3682351889" sldId="377"/>
            <ac:picMk id="6" creationId="{5B5DF22B-32E9-E737-EF6B-18CFCDBB75D1}"/>
          </ac:picMkLst>
        </pc:picChg>
      </pc:sldChg>
      <pc:sldChg chg="ord modTransition">
        <pc:chgData name="Glen Jones" userId="e846aaca-4b24-4b13-b0d0-f2308e16b284" providerId="ADAL" clId="{ED47ACC3-9597-4D89-A1DC-43CF280EF274}" dt="2026-05-05T10:59:27.374" v="727"/>
        <pc:sldMkLst>
          <pc:docMk/>
          <pc:sldMk cId="1636487155" sldId="380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437532284" sldId="383"/>
        </pc:sldMkLst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delSp modSp add mod modTransition delAnim">
        <pc:chgData name="Glen Jones" userId="e846aaca-4b24-4b13-b0d0-f2308e16b284" providerId="ADAL" clId="{ED47ACC3-9597-4D89-A1DC-43CF280EF274}" dt="2026-05-05T10:58:19.422" v="708" actId="1076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05T10:57:43.457" v="683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05T10:57:31.331" v="682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05T10:57:09.952" v="650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05T10:57:14.155" v="657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05T10:57:20.427" v="659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05T10:57:16.153" v="658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05T10:58:19.422" v="708" actId="1076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05T10:58:19.422" v="708" actId="1076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mod modTransition modNotes modNotesTx">
        <pc:chgData name="Glen Jones" userId="e846aaca-4b24-4b13-b0d0-f2308e16b284" providerId="ADAL" clId="{ED47ACC3-9597-4D89-A1DC-43CF280EF274}" dt="2026-06-04T14:36:12.680" v="1147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05T10:57:43.457" v="683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05T12:06:30.647" v="1039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05T10:58:24.328" v="710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05T10:58:44.191" v="717" actId="1076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05T10:58:22.941" v="709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05T12:06:21.489" v="1024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05T12:06:27.561" v="1038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05T12:06:24.344" v="1029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05T12:06:45.590" v="1050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6-04T14:36:12.680" v="1147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05T10:58:25.737" v="711"/>
          <ac:spMkLst>
            <pc:docMk/>
            <pc:sldMk cId="3097529653" sldId="397"/>
            <ac:spMk id="38" creationId="{FDA92233-768C-63A8-4D41-A4A38840E4F7}"/>
          </ac:spMkLst>
        </pc:spChg>
      </pc:sldChg>
      <pc:sldChg chg="delSp modSp add mod modTransition">
        <pc:chgData name="Glen Jones" userId="e846aaca-4b24-4b13-b0d0-f2308e16b284" providerId="ADAL" clId="{ED47ACC3-9597-4D89-A1DC-43CF280EF274}" dt="2026-06-04T14:48:34.752" v="1159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05T10:57:43.457" v="683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05T11:58:04.700" v="866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05T11:58:13.042" v="889" actId="2057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05T10:58:30.751" v="713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05T11:58:09.440" v="880" actId="27636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05T10:58:49.783" v="719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05T11:58:00.080" v="860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05T11:58:44.380" v="896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05T10:58:52.921" v="721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6-04T14:48:34.752" v="1159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05T10:58:56.441" v="723"/>
          <ac:spMkLst>
            <pc:docMk/>
            <pc:sldMk cId="3699503232" sldId="398"/>
            <ac:spMk id="36" creationId="{3D0306C4-03B9-3CC8-640D-32448B6AA274}"/>
          </ac:spMkLst>
        </pc:spChg>
      </pc:sldChg>
      <pc:sldChg chg="addSp modSp add mod modTransition">
        <pc:chgData name="Glen Jones" userId="e846aaca-4b24-4b13-b0d0-f2308e16b284" providerId="ADAL" clId="{ED47ACC3-9597-4D89-A1DC-43CF280EF274}" dt="2026-06-04T14:35:37.353" v="1136" actId="14100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05T10:57:03.601" v="645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05T10:55:22.086" v="579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05T10:55:58.341" v="599" actId="1076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05T10:56:02.031" v="601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05T10:56:14.095" v="614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05T10:56:09.012" v="608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05T10:56:11.803" v="613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05T10:56:17.631" v="628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05T10:56:54.661" v="633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6-04T14:35:27.994" v="1132" actId="14100"/>
          <ac:cxnSpMkLst>
            <pc:docMk/>
            <pc:sldMk cId="1240391545" sldId="401"/>
            <ac:cxnSpMk id="5" creationId="{49E5355D-57FE-AC24-6386-CD262EDF3283}"/>
          </ac:cxnSpMkLst>
        </pc:cxnChg>
        <pc:cxnChg chg="add mod">
          <ac:chgData name="Glen Jones" userId="e846aaca-4b24-4b13-b0d0-f2308e16b284" providerId="ADAL" clId="{ED47ACC3-9597-4D89-A1DC-43CF280EF274}" dt="2026-06-04T14:35:37.353" v="1136" actId="14100"/>
          <ac:cxnSpMkLst>
            <pc:docMk/>
            <pc:sldMk cId="1240391545" sldId="401"/>
            <ac:cxnSpMk id="12" creationId="{919227A5-C2D7-77CA-26BE-D3135C977661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05T10:55:22.156" v="580" actId="27636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05T10:55:22.156" v="580" actId="27636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4:34:45.736" v="1123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05T10:55:22.197" v="581" actId="2763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05T10:55:26.971" v="588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34:49.174" v="1124"/>
        <pc:sldMkLst>
          <pc:docMk/>
          <pc:sldMk cId="542130431" sldId="407"/>
        </pc:sldMkLst>
        <pc:spChg chg="mod">
          <ac:chgData name="Glen Jones" userId="e846aaca-4b24-4b13-b0d0-f2308e16b284" providerId="ADAL" clId="{ED47ACC3-9597-4D89-A1DC-43CF280EF274}" dt="2026-05-05T10:55:22.213" v="582" actId="27636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05T10:55:31.071" v="590"/>
          <ac:spMkLst>
            <pc:docMk/>
            <pc:sldMk cId="542130431" sldId="407"/>
            <ac:spMk id="5" creationId="{93DC2AAF-0EAF-8D05-A626-229E28050FAC}"/>
          </ac:spMkLst>
        </pc:spChg>
        <pc:spChg chg="add mod">
          <ac:chgData name="Glen Jones" userId="e846aaca-4b24-4b13-b0d0-f2308e16b284" providerId="ADAL" clId="{ED47ACC3-9597-4D89-A1DC-43CF280EF274}" dt="2026-05-05T10:55:48.708" v="597"/>
          <ac:spMkLst>
            <pc:docMk/>
            <pc:sldMk cId="542130431" sldId="407"/>
            <ac:spMk id="7" creationId="{6D9D954E-4174-056C-2B7C-989C406439B0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35:15.074" v="1130" actId="14100"/>
        <pc:sldMkLst>
          <pc:docMk/>
          <pc:sldMk cId="1744151026" sldId="408"/>
        </pc:sldMkLst>
        <pc:spChg chg="add mod">
          <ac:chgData name="Glen Jones" userId="e846aaca-4b24-4b13-b0d0-f2308e16b284" providerId="ADAL" clId="{ED47ACC3-9597-4D89-A1DC-43CF280EF274}" dt="2026-05-05T10:55:33.851" v="592"/>
          <ac:spMkLst>
            <pc:docMk/>
            <pc:sldMk cId="1744151026" sldId="408"/>
            <ac:spMk id="2" creationId="{4F0BEE1B-B986-82FC-864D-E87329BB8D24}"/>
          </ac:spMkLst>
        </pc:spChg>
        <pc:spChg chg="mod">
          <ac:chgData name="Glen Jones" userId="e846aaca-4b24-4b13-b0d0-f2308e16b284" providerId="ADAL" clId="{ED47ACC3-9597-4D89-A1DC-43CF280EF274}" dt="2026-05-05T10:55:22.215" v="583" actId="27636"/>
          <ac:spMkLst>
            <pc:docMk/>
            <pc:sldMk cId="1744151026" sldId="408"/>
            <ac:spMk id="3" creationId="{386AED87-047E-4C12-B61E-B73E2CAE323A}"/>
          </ac:spMkLst>
        </pc:spChg>
        <pc:spChg chg="mod">
          <ac:chgData name="Glen Jones" userId="e846aaca-4b24-4b13-b0d0-f2308e16b284" providerId="ADAL" clId="{ED47ACC3-9597-4D89-A1DC-43CF280EF274}" dt="2026-05-05T10:55:43.792" v="595" actId="14100"/>
          <ac:spMkLst>
            <pc:docMk/>
            <pc:sldMk cId="1744151026" sldId="408"/>
            <ac:spMk id="4" creationId="{1C092C22-41B9-C5FE-9142-2EC8C344233E}"/>
          </ac:spMkLst>
        </pc:spChg>
        <pc:cxnChg chg="mod">
          <ac:chgData name="Glen Jones" userId="e846aaca-4b24-4b13-b0d0-f2308e16b284" providerId="ADAL" clId="{ED47ACC3-9597-4D89-A1DC-43CF280EF274}" dt="2026-06-04T14:35:07.506" v="1127" actId="14100"/>
          <ac:cxnSpMkLst>
            <pc:docMk/>
            <pc:sldMk cId="1744151026" sldId="408"/>
            <ac:cxnSpMk id="7" creationId="{E5C3B8E6-F28D-F759-3EBB-9E04DB6C7DB9}"/>
          </ac:cxnSpMkLst>
        </pc:cxnChg>
        <pc:cxnChg chg="add mod">
          <ac:chgData name="Glen Jones" userId="e846aaca-4b24-4b13-b0d0-f2308e16b284" providerId="ADAL" clId="{ED47ACC3-9597-4D89-A1DC-43CF280EF274}" dt="2026-06-04T14:35:15.074" v="1130" actId="14100"/>
          <ac:cxnSpMkLst>
            <pc:docMk/>
            <pc:sldMk cId="1744151026" sldId="408"/>
            <ac:cxnSpMk id="9" creationId="{49C3976A-FBEF-63CD-166C-BFEBEFF9794F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05T10:59:43.341" v="739" actId="20577"/>
        <pc:sldMkLst>
          <pc:docMk/>
          <pc:sldMk cId="3618807599" sldId="409"/>
        </pc:sldMkLst>
        <pc:spChg chg="mod">
          <ac:chgData name="Glen Jones" userId="e846aaca-4b24-4b13-b0d0-f2308e16b284" providerId="ADAL" clId="{ED47ACC3-9597-4D89-A1DC-43CF280EF274}" dt="2026-05-05T10:59:43.341" v="739" actId="20577"/>
          <ac:spMkLst>
            <pc:docMk/>
            <pc:sldMk cId="3618807599" sldId="409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4:49:11.258" v="1160"/>
        <pc:sldMkLst>
          <pc:docMk/>
          <pc:sldMk cId="1220204268" sldId="410"/>
        </pc:sldMkLst>
        <pc:spChg chg="mod">
          <ac:chgData name="Glen Jones" userId="e846aaca-4b24-4b13-b0d0-f2308e16b284" providerId="ADAL" clId="{ED47ACC3-9597-4D89-A1DC-43CF280EF274}" dt="2026-05-05T10:59:46.871" v="740"/>
          <ac:spMkLst>
            <pc:docMk/>
            <pc:sldMk cId="1220204268" sldId="410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05T11:00:33.306" v="776" actId="14100"/>
          <ac:spMkLst>
            <pc:docMk/>
            <pc:sldMk cId="1220204268" sldId="410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49:14.217" v="1161"/>
        <pc:sldMkLst>
          <pc:docMk/>
          <pc:sldMk cId="2301497913" sldId="412"/>
        </pc:sldMkLst>
        <pc:spChg chg="add mod">
          <ac:chgData name="Glen Jones" userId="e846aaca-4b24-4b13-b0d0-f2308e16b284" providerId="ADAL" clId="{ED47ACC3-9597-4D89-A1DC-43CF280EF274}" dt="2026-05-05T11:00:40.910" v="780"/>
          <ac:spMkLst>
            <pc:docMk/>
            <pc:sldMk cId="2301497913" sldId="412"/>
            <ac:spMk id="2" creationId="{AB42347E-4339-A1E7-7458-C0AE2C5136A2}"/>
          </ac:spMkLst>
        </pc:spChg>
        <pc:spChg chg="mod">
          <ac:chgData name="Glen Jones" userId="e846aaca-4b24-4b13-b0d0-f2308e16b284" providerId="ADAL" clId="{ED47ACC3-9597-4D89-A1DC-43CF280EF274}" dt="2026-05-05T10:59:50.760" v="742"/>
          <ac:spMkLst>
            <pc:docMk/>
            <pc:sldMk cId="2301497913" sldId="412"/>
            <ac:spMk id="3" creationId="{386AED87-047E-4C12-B61E-B73E2CAE323A}"/>
          </ac:spMkLst>
        </pc:spChg>
        <pc:cxnChg chg="mod">
          <ac:chgData name="Glen Jones" userId="e846aaca-4b24-4b13-b0d0-f2308e16b284" providerId="ADAL" clId="{ED47ACC3-9597-4D89-A1DC-43CF280EF274}" dt="2026-05-05T11:01:13.904" v="790" actId="14100"/>
          <ac:cxnSpMkLst>
            <pc:docMk/>
            <pc:sldMk cId="2301497913" sldId="412"/>
            <ac:cxnSpMk id="7" creationId="{E5C3B8E6-F28D-F759-3EBB-9E04DB6C7DB9}"/>
          </ac:cxnSpMkLst>
        </pc:cxnChg>
      </pc:sldChg>
      <pc:sldChg chg="addSp delSp modSp add mod modTransition">
        <pc:chgData name="Glen Jones" userId="e846aaca-4b24-4b13-b0d0-f2308e16b284" providerId="ADAL" clId="{ED47ACC3-9597-4D89-A1DC-43CF280EF274}" dt="2026-05-05T11:02:02.590" v="809" actId="14100"/>
        <pc:sldMkLst>
          <pc:docMk/>
          <pc:sldMk cId="4203217135" sldId="413"/>
        </pc:sldMkLst>
        <pc:spChg chg="mod">
          <ac:chgData name="Glen Jones" userId="e846aaca-4b24-4b13-b0d0-f2308e16b284" providerId="ADAL" clId="{ED47ACC3-9597-4D89-A1DC-43CF280EF274}" dt="2026-05-05T11:02:02.590" v="809" actId="14100"/>
          <ac:spMkLst>
            <pc:docMk/>
            <pc:sldMk cId="4203217135" sldId="413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05T10:59:53.049" v="743"/>
          <ac:spMkLst>
            <pc:docMk/>
            <pc:sldMk cId="4203217135" sldId="413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05T11:01:36.300" v="798" actId="14100"/>
          <ac:spMkLst>
            <pc:docMk/>
            <pc:sldMk cId="4203217135" sldId="413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05T11:00:01.812" v="753" actId="20577"/>
          <ac:spMkLst>
            <pc:docMk/>
            <pc:sldMk cId="4203217135" sldId="413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05T11:00:20.569" v="773" actId="207"/>
          <ac:spMkLst>
            <pc:docMk/>
            <pc:sldMk cId="4203217135" sldId="413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05T11:01:49.020" v="804" actId="207"/>
          <ac:spMkLst>
            <pc:docMk/>
            <pc:sldMk cId="4203217135" sldId="413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05T11:00:05.641" v="766" actId="20577"/>
          <ac:spMkLst>
            <pc:docMk/>
            <pc:sldMk cId="4203217135" sldId="413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05T11:00:10.652" v="771" actId="20577"/>
          <ac:spMkLst>
            <pc:docMk/>
            <pc:sldMk cId="4203217135" sldId="413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05T11:01:41.567" v="800" actId="14100"/>
          <ac:cxnSpMkLst>
            <pc:docMk/>
            <pc:sldMk cId="4203217135" sldId="413"/>
            <ac:cxnSpMk id="5" creationId="{49E5355D-57FE-AC24-6386-CD262EDF3283}"/>
          </ac:cxnSpMkLst>
        </pc:cxnChg>
        <pc:cxnChg chg="add mod">
          <ac:chgData name="Glen Jones" userId="e846aaca-4b24-4b13-b0d0-f2308e16b284" providerId="ADAL" clId="{ED47ACC3-9597-4D89-A1DC-43CF280EF274}" dt="2026-05-05T11:01:46.122" v="803" actId="14100"/>
          <ac:cxnSpMkLst>
            <pc:docMk/>
            <pc:sldMk cId="4203217135" sldId="413"/>
            <ac:cxnSpMk id="9" creationId="{25E2D817-3C6E-D1AE-2EEC-20ACC20E282D}"/>
          </ac:cxnSpMkLst>
        </pc:cxnChg>
      </pc:sldChg>
      <pc:sldChg chg="delSp modSp add mod modTransition delAnim">
        <pc:chgData name="Glen Jones" userId="e846aaca-4b24-4b13-b0d0-f2308e16b284" providerId="ADAL" clId="{ED47ACC3-9597-4D89-A1DC-43CF280EF274}" dt="2026-05-05T12:02:47.689" v="979" actId="20577"/>
        <pc:sldMkLst>
          <pc:docMk/>
          <pc:sldMk cId="2718621071" sldId="414"/>
        </pc:sldMkLst>
        <pc:spChg chg="mod">
          <ac:chgData name="Glen Jones" userId="e846aaca-4b24-4b13-b0d0-f2308e16b284" providerId="ADAL" clId="{ED47ACC3-9597-4D89-A1DC-43CF280EF274}" dt="2026-05-05T12:02:47.689" v="979" actId="20577"/>
          <ac:spMkLst>
            <pc:docMk/>
            <pc:sldMk cId="2718621071" sldId="414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05T11:02:27.830" v="833" actId="207"/>
          <ac:spMkLst>
            <pc:docMk/>
            <pc:sldMk cId="2718621071" sldId="414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05T11:02:21.829" v="831" actId="20577"/>
          <ac:spMkLst>
            <pc:docMk/>
            <pc:sldMk cId="2718621071" sldId="414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05T11:02:09.980" v="821" actId="27636"/>
          <ac:spMkLst>
            <pc:docMk/>
            <pc:sldMk cId="2718621071" sldId="414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05T11:02:24.489" v="832" actId="20577"/>
          <ac:spMkLst>
            <pc:docMk/>
            <pc:sldMk cId="2718621071" sldId="414"/>
            <ac:spMk id="15" creationId="{5375BB3D-3ACA-9CF5-B141-C68B4A25C11E}"/>
          </ac:spMkLst>
        </pc:spChg>
      </pc:sldChg>
      <pc:sldChg chg="modSp add mod ord modTransition">
        <pc:chgData name="Glen Jones" userId="e846aaca-4b24-4b13-b0d0-f2308e16b284" providerId="ADAL" clId="{ED47ACC3-9597-4D89-A1DC-43CF280EF274}" dt="2026-05-05T12:04:55.649" v="1003" actId="6549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05T12:04:55.649" v="1003" actId="6549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5T12:04:32.619" v="989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5T12:04:11.011" v="983"/>
          <ac:spMkLst>
            <pc:docMk/>
            <pc:sldMk cId="367735228" sldId="419"/>
            <ac:spMk id="5" creationId="{2A425721-9E2A-0CA6-41AA-D7F3A00FA5A0}"/>
          </ac:spMkLst>
        </pc:spChg>
      </pc:sldChg>
      <pc:sldChg chg="addSp modSp add mod modAnim">
        <pc:chgData name="Glen Jones" userId="e846aaca-4b24-4b13-b0d0-f2308e16b284" providerId="ADAL" clId="{ED47ACC3-9597-4D89-A1DC-43CF280EF274}" dt="2026-06-04T14:49:17.091" v="1162"/>
        <pc:sldMkLst>
          <pc:docMk/>
          <pc:sldMk cId="168223528" sldId="420"/>
        </pc:sldMkLst>
        <pc:cxnChg chg="add mod">
          <ac:chgData name="Glen Jones" userId="e846aaca-4b24-4b13-b0d0-f2308e16b284" providerId="ADAL" clId="{ED47ACC3-9597-4D89-A1DC-43CF280EF274}" dt="2026-05-05T11:01:27.540" v="794" actId="14100"/>
          <ac:cxnSpMkLst>
            <pc:docMk/>
            <pc:sldMk cId="168223528" sldId="420"/>
            <ac:cxnSpMk id="4" creationId="{48452ED0-742C-99DC-7BED-F70B5D054659}"/>
          </ac:cxnSpMkLst>
        </pc:cxnChg>
      </pc:sldChg>
      <pc:sldChg chg="modSp add mod modAnim">
        <pc:chgData name="Glen Jones" userId="e846aaca-4b24-4b13-b0d0-f2308e16b284" providerId="ADAL" clId="{ED47ACC3-9597-4D89-A1DC-43CF280EF274}" dt="2026-05-05T12:02:04.479" v="946" actId="14100"/>
        <pc:sldMkLst>
          <pc:docMk/>
          <pc:sldMk cId="3960679704" sldId="422"/>
        </pc:sldMkLst>
        <pc:spChg chg="mod">
          <ac:chgData name="Glen Jones" userId="e846aaca-4b24-4b13-b0d0-f2308e16b284" providerId="ADAL" clId="{ED47ACC3-9597-4D89-A1DC-43CF280EF274}" dt="2026-05-05T12:02:04.479" v="946" actId="14100"/>
          <ac:spMkLst>
            <pc:docMk/>
            <pc:sldMk cId="3960679704" sldId="422"/>
            <ac:spMk id="3" creationId="{7D07FF5A-0944-64D2-DB62-E0F099AE6637}"/>
          </ac:spMkLst>
        </pc:spChg>
        <pc:spChg chg="mod">
          <ac:chgData name="Glen Jones" userId="e846aaca-4b24-4b13-b0d0-f2308e16b284" providerId="ADAL" clId="{ED47ACC3-9597-4D89-A1DC-43CF280EF274}" dt="2026-05-05T12:01:48.241" v="941" actId="6549"/>
          <ac:spMkLst>
            <pc:docMk/>
            <pc:sldMk cId="3960679704" sldId="422"/>
            <ac:spMk id="4" creationId="{26DC86EA-07C9-9330-F4B4-7E53CA678970}"/>
          </ac:spMkLst>
        </pc:spChg>
        <pc:graphicFrameChg chg="mod modGraphic">
          <ac:chgData name="Glen Jones" userId="e846aaca-4b24-4b13-b0d0-f2308e16b284" providerId="ADAL" clId="{ED47ACC3-9597-4D89-A1DC-43CF280EF274}" dt="2026-05-05T12:01:59.591" v="945" actId="14734"/>
          <ac:graphicFrameMkLst>
            <pc:docMk/>
            <pc:sldMk cId="3960679704" sldId="422"/>
            <ac:graphicFrameMk id="2" creationId="{B26D5079-63C4-D44C-1E58-F959B1F3899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05T12:05:41.159" v="1021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05T12:05:41.159" v="1021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05T12:05:26.559" v="1015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05T12:05:16.034" v="1010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4T14:34:09.719" v="1122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6T08:02:09.292" v="1107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6T08:02:11.667" v="1112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6T08:02:12.963" v="1114" actId="20577"/>
          <ac:spMkLst>
            <pc:docMk/>
            <pc:sldMk cId="2004214985" sldId="548"/>
            <ac:spMk id="5" creationId="{D2AAB968-A4A0-004B-E7A7-3C26DCF9018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of store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gone?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DC2AAF-0EAF-8D05-A626-229E28050FAC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402528" y="2183124"/>
            <a:ext cx="4931472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402528" y="2183124"/>
            <a:ext cx="4931472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578221" y="4010024"/>
            <a:ext cx="166502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F0BEE1B-B986-82FC-864D-E87329BB8D24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9C3976A-FBEF-63CD-166C-BFEBEFF9794F}"/>
              </a:ext>
            </a:extLst>
          </p:cNvPr>
          <p:cNvCxnSpPr>
            <a:cxnSpLocks/>
          </p:cNvCxnSpPr>
          <p:nvPr/>
        </p:nvCxnSpPr>
        <p:spPr>
          <a:xfrm>
            <a:off x="8831523" y="4010024"/>
            <a:ext cx="143159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photo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photography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“Graph”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373504" y="1087537"/>
            <a:ext cx="965585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687856" y="236489"/>
            <a:ext cx="918970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336800" y="210954"/>
            <a:ext cx="3381245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19227A5-C2D7-77CA-26BE-D3135C977661}"/>
              </a:ext>
            </a:extLst>
          </p:cNvPr>
          <p:cNvCxnSpPr>
            <a:cxnSpLocks/>
          </p:cNvCxnSpPr>
          <p:nvPr/>
        </p:nvCxnSpPr>
        <p:spPr>
          <a:xfrm>
            <a:off x="7722271" y="1087537"/>
            <a:ext cx="79393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write or writing.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biography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photography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“biography”?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write about someone’s life.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“biography”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“paragraphs”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writing set beside other writing.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“paragraphs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next to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graphics in this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8094062" y="3494025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337216" y="349402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Bar charts are graphical presentations.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156365" y="3230642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29145-7784-EE80-157D-EB918AC6045C}"/>
              </a:ext>
            </a:extLst>
          </p:cNvPr>
          <p:cNvSpPr txBox="1"/>
          <p:nvPr/>
        </p:nvSpPr>
        <p:spPr>
          <a:xfrm>
            <a:off x="6905809" y="326144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ical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8059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75817F-4E47-A4B4-2167-445BC51AA670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Auto means self.</a:t>
            </a: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was reading a biography.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bio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Bio means life.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54DF068-A85B-F5D3-7199-20FF9CA9D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40" y="6999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786345"/>
            <a:ext cx="11137197" cy="97385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graphical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15264" y="2960672"/>
            <a:ext cx="856162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“graphical”?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52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illogical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pictorial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unrelated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2306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pictorial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</p:spTree>
    <p:extLst>
      <p:ext uri="{BB962C8B-B14F-4D97-AF65-F5344CB8AC3E}">
        <p14:creationId xmlns:p14="http://schemas.microsoft.com/office/powerpoint/2010/main" val="1636487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356287"/>
              </p:ext>
            </p:extLst>
          </p:nvPr>
        </p:nvGraphicFramePr>
        <p:xfrm>
          <a:off x="2724475" y="1219450"/>
          <a:ext cx="7367587" cy="257543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auto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graph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scratch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359840" y="40693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autograph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359838" y="525557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biograph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359838" y="46624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autographical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185801" y="40842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biographical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185801" y="52165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graph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185801" y="46419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graphics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028229" y="40847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graphic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028227" y="46778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graphical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565840" y="5967927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82F42-BA05-7F0F-3210-E596032BA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FF068415-3CF0-4518-D236-F62D1D1B7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7FF5A-0944-64D2-DB62-E0F099AE6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429125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27FD2969-F0AF-DC22-2B60-A12B41247E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160661-2DE9-DB92-2333-8C5014B5C480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C86EA-07C9-9330-F4B4-7E53CA678970}"/>
              </a:ext>
            </a:extLst>
          </p:cNvPr>
          <p:cNvSpPr txBox="1"/>
          <p:nvPr/>
        </p:nvSpPr>
        <p:spPr>
          <a:xfrm>
            <a:off x="3192850" y="772268"/>
            <a:ext cx="839825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“Morph” means shape or form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669FBB1-232E-7BDE-DC31-0C9894A96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26D5079-63C4-D44C-1E58-F959B1F38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25151"/>
              </p:ext>
            </p:extLst>
          </p:nvPr>
        </p:nvGraphicFramePr>
        <p:xfrm>
          <a:off x="3267398" y="1586988"/>
          <a:ext cx="8152861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977">
                  <a:extLst>
                    <a:ext uri="{9D8B030D-6E8A-4147-A177-3AD203B41FA5}">
                      <a16:colId xmlns:a16="http://schemas.microsoft.com/office/drawing/2014/main" val="4181100439"/>
                    </a:ext>
                  </a:extLst>
                </a:gridCol>
                <a:gridCol w="3171825">
                  <a:extLst>
                    <a:ext uri="{9D8B030D-6E8A-4147-A177-3AD203B41FA5}">
                      <a16:colId xmlns:a16="http://schemas.microsoft.com/office/drawing/2014/main" val="2114097926"/>
                    </a:ext>
                  </a:extLst>
                </a:gridCol>
                <a:gridCol w="2962059">
                  <a:extLst>
                    <a:ext uri="{9D8B030D-6E8A-4147-A177-3AD203B41FA5}">
                      <a16:colId xmlns:a16="http://schemas.microsoft.com/office/drawing/2014/main" val="97483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1283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change shape or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5325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metamorphosis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complete change of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meta</a:t>
                      </a:r>
                      <a:r>
                        <a:rPr lang="en-GB">
                          <a:effectLst/>
                        </a:rPr>
                        <a:t> + </a:t>
                      </a:r>
                      <a:r>
                        <a:rPr lang="en-GB" b="1">
                          <a:effectLst/>
                        </a:rPr>
                        <a:t>morph</a:t>
                      </a:r>
                      <a:r>
                        <a:rPr lang="en-GB">
                          <a:effectLst/>
                        </a:rPr>
                        <a:t> + </a:t>
                      </a:r>
                      <a:r>
                        <a:rPr lang="en-GB" b="1">
                          <a:effectLst/>
                        </a:rPr>
                        <a:t>-osis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95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morphology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the study of form and structure (especially words or living things)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morph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-</a:t>
                      </a:r>
                      <a:r>
                        <a:rPr lang="en-GB" b="1" dirty="0" err="1">
                          <a:effectLst/>
                        </a:rPr>
                        <a:t>olog</a:t>
                      </a:r>
                      <a:r>
                        <a:rPr lang="en-GB" b="1" dirty="0">
                          <a:effectLst/>
                        </a:rPr>
                        <a:t> + -y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963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amorphous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having no clear shape or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a-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morph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-</a:t>
                      </a:r>
                      <a:r>
                        <a:rPr lang="en-GB" b="1" dirty="0" err="1">
                          <a:effectLst/>
                        </a:rPr>
                        <a:t>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1658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067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olog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olog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olog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734175" y="4000499"/>
            <a:ext cx="302895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B42347E-4339-A1E7-7458-C0AE2C5136A2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97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olog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6734175" y="4000499"/>
            <a:ext cx="302895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8ED3EA2-B816-E498-926A-0E3643B82497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8452ED0-742C-99DC-7BED-F70B5D054659}"/>
              </a:ext>
            </a:extLst>
          </p:cNvPr>
          <p:cNvCxnSpPr>
            <a:cxnSpLocks/>
          </p:cNvCxnSpPr>
          <p:nvPr/>
        </p:nvCxnSpPr>
        <p:spPr>
          <a:xfrm>
            <a:off x="1028700" y="4000499"/>
            <a:ext cx="491490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morph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olog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olog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morphology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“Morph”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476214" y="1068683"/>
            <a:ext cx="183368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502977" y="264770"/>
            <a:ext cx="83898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E2D817-3C6E-D1AE-2EEC-20ACC20E282D}"/>
              </a:ext>
            </a:extLst>
          </p:cNvPr>
          <p:cNvCxnSpPr>
            <a:cxnSpLocks/>
          </p:cNvCxnSpPr>
          <p:nvPr/>
        </p:nvCxnSpPr>
        <p:spPr>
          <a:xfrm>
            <a:off x="2952161" y="1092562"/>
            <a:ext cx="307156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Morph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shape or form.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olog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morphology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62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dancar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chorograph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morth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smoothy.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dancer had to choreograph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morph smoothly.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dancer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choreograph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morph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smoothly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biogrephy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photagraph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biography, she included a photograph of herself signing an autograph for fans.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biography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photograph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autograph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autograph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photograph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autobiography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choreograph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morphology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morpheme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amorphous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restorer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store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 &amp; Morph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auto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ics		bio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writing!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580691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192850" y="707659"/>
            <a:ext cx="839825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Grapho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means to scratch in Ancient Greek 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Ancient Greeks didn’t have pens, so they sometimes used wax tablets and scratched their writing.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C553DB-7F20-5CC1-B283-2DB53DE7A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21724"/>
              </p:ext>
            </p:extLst>
          </p:nvPr>
        </p:nvGraphicFramePr>
        <p:xfrm>
          <a:off x="3192850" y="3163809"/>
          <a:ext cx="8152861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1212">
                  <a:extLst>
                    <a:ext uri="{9D8B030D-6E8A-4147-A177-3AD203B41FA5}">
                      <a16:colId xmlns:a16="http://schemas.microsoft.com/office/drawing/2014/main" val="4181100439"/>
                    </a:ext>
                  </a:extLst>
                </a:gridCol>
                <a:gridCol w="3293484">
                  <a:extLst>
                    <a:ext uri="{9D8B030D-6E8A-4147-A177-3AD203B41FA5}">
                      <a16:colId xmlns:a16="http://schemas.microsoft.com/office/drawing/2014/main" val="2114097926"/>
                    </a:ext>
                  </a:extLst>
                </a:gridCol>
                <a:gridCol w="3278165">
                  <a:extLst>
                    <a:ext uri="{9D8B030D-6E8A-4147-A177-3AD203B41FA5}">
                      <a16:colId xmlns:a16="http://schemas.microsoft.com/office/drawing/2014/main" val="97483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How the base is used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622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graph (write/draw)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drawing that shows information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1283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paragraph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para (beside)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section of writing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5325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photograph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photo (light)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picture made with light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95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autograph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auto (self)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person’s own written name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963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Writing sent over a distance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1658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biography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bio (life)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Writing about someone’s life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425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351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Microsoft Office PowerPoint</Application>
  <PresentationFormat>Widescreen</PresentationFormat>
  <Paragraphs>247</Paragraphs>
  <Slides>31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Graph &amp; Morph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Synonyms! 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2026-06-04T14:49:20Z</dcterms:modified>
</cp:coreProperties>
</file>